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41" autoAdjust="0"/>
  </p:normalViewPr>
  <p:slideViewPr>
    <p:cSldViewPr>
      <p:cViewPr>
        <p:scale>
          <a:sx n="73" d="100"/>
          <a:sy n="73" d="100"/>
        </p:scale>
        <p:origin x="-1296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B918C-DC5B-4126-90C3-0CCB18A98629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1C86C-1C01-4C3F-94FD-0A3C64F36F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4797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activities to support whole class discussion on the factors that influence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33869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2 - Arctic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that are present to support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 (no daylight for half the year)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soil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 too cold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plant growth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610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3 - Harvest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that are present to support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Soil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Suitable temperature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Excellent growth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1120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4 - Desert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that are present to support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water stored in plants -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little </a:t>
            </a:r>
            <a:r>
              <a:rPr lang="en-IE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 no rainfall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Sand - no soil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Temperature too high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 growth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1257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 Chart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decide which factors belong with each environment.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and compare the environments.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1688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Re-capping on these images from PPt1 sequencing the most suitable to least suitable environments for plant growth (A to D), conduct a whole class discussion on the factors that influence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whole class discussion divide the class into four groups. Ask each group to select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 factors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they perceive to be the most important for the growth of plants.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pages: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group will report back to the whole class by selecting and recording their 4 items, giving reasons for their choices.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50387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page has been copied 4 times to allow for each group to record their choices.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pages can then be returned to at the end of the lesson for comparison and discussion.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1 records its selection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7034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page has been copied 4 times to allow for each group to record their choices.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pages can then be returned to at the end of the lesson for comparison and discussion.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2 records its selection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769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page has been copied 4 times to allow for each group to record their choices.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pages can then be returned to at the end of the lesson for comparison and discussion.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3 records its selection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06617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Teacher Note: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page has been copied 4 times to allow for each group to record their choices.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pages can then be returned to at the end of the lesson for comparison and discussion.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4 records its selection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7394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Aoife's selection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Whole class discussion on the 4 items Guzzler's friend Aoife selected.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(Temperature selected is too high)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3547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Rohan's selection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Whole class discussion on the 4 items Guzzler's friend Rohan selected.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(Water has not been selected)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Discussion on Aoife's and Rohan's selections will have allowed the class to identify that the 4 factors most important for plant growth are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soil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suitable temperature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then return to each group's recorded selection for comparison and discussion.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2227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then revert to the four environmental images and identify the factors that are present to support plant growth.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1 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Sun(hidden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growth demonstrates its presence)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Soil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Suitable temperature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Excellent growth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1C86C-1C01-4C3F-94FD-0A3C64F36F08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4145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397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397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39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71</Words>
  <Application>Microsoft Office PowerPoint</Application>
  <PresentationFormat>On-screen Show (4:3)</PresentationFormat>
  <Paragraphs>90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Sinead</cp:lastModifiedBy>
  <cp:revision>6</cp:revision>
  <dcterms:created xsi:type="dcterms:W3CDTF">2014-01-21T20:12:51Z</dcterms:created>
  <dcterms:modified xsi:type="dcterms:W3CDTF">2014-01-30T19:09:05Z</dcterms:modified>
</cp:coreProperties>
</file>