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9" autoAdjust="0"/>
    <p:restoredTop sz="88633" autoAdjust="0"/>
  </p:normalViewPr>
  <p:slideViewPr>
    <p:cSldViewPr>
      <p:cViewPr varScale="1">
        <p:scale>
          <a:sx n="81" d="100"/>
          <a:sy n="81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45BE-5B4C-4885-A0E1-136E7222460C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B0697-470F-484B-980C-7F07098812F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12616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Activity type: Discussion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Teacher note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this lesson children will learn how energy is transferred from the sun to all life on the planet exploring food chains and food webs.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Children will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Construct a food chain (using one producer and three consumers) and explain how energy flows through the chain.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Explain how all living things depend directly or indirectly on green plants for food.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Use pictures and arrows to create a food web that includes: the sun, green plants, herbivores, omnivores, and carnivores.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B0697-470F-484B-980C-7F07098812FA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20125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Children explain the transfer of energy from one image to the next.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B0697-470F-484B-980C-7F07098812FA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37816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Children explain the transfer of energy from one image to the next.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B0697-470F-484B-980C-7F07098812FA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65017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Children explain the transfer of energy from one image to the next.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B0697-470F-484B-980C-7F07098812FA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80574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 a food chain: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the energy transfer as you create the chain.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for discussion: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at the top of the chain?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part of most chains?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B0697-470F-484B-980C-7F07098812FA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440768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food web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Children talk through each of the 3 separate food chains on the page.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Discuss how these 3 food chains turn into a food web.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B0697-470F-484B-980C-7F07098812FA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4259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 a food web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 food chains.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Discuss the energy connections between the chains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create a web.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B0697-470F-484B-980C-7F07098812FA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1466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92928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3310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18162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0395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97497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845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6019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90342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8642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05260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78592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36910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5233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4" y="0"/>
            <a:ext cx="927735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62</Words>
  <Application>Microsoft Office PowerPoint</Application>
  <PresentationFormat>On-screen Show (4:3)</PresentationFormat>
  <Paragraphs>30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St.Patrick Collage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Glynn</dc:creator>
  <cp:lastModifiedBy>Cannon Aoife</cp:lastModifiedBy>
  <cp:revision>3</cp:revision>
  <dcterms:created xsi:type="dcterms:W3CDTF">2014-01-21T20:12:51Z</dcterms:created>
  <dcterms:modified xsi:type="dcterms:W3CDTF">2014-01-30T12:28:27Z</dcterms:modified>
</cp:coreProperties>
</file>