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265" autoAdjust="0"/>
  </p:normalViewPr>
  <p:slideViewPr>
    <p:cSldViewPr>
      <p:cViewPr>
        <p:scale>
          <a:sx n="74" d="100"/>
          <a:sy n="74" d="100"/>
        </p:scale>
        <p:origin x="-1266" y="7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45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4A82ED-80D1-4576-B27B-ED63AC1D7605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55244-DFD0-45EA-BD65-3FA01F96138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135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Activity type: Design and make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 would like a greenhouse but he has no money to buy one. He decides to make his own greenhouse but is confused at how many different kinds of greenhouses are available.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55244-DFD0-45EA-BD65-3FA01F961389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48088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Exploring: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Show the children pictures of various types of greenhouses.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Hold a class discussion on the structure and functions of a greenhouse.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see in this picture?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know what it is?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it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used for?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this greenhouse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made from?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think the sun gets into this greenhouse?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think Guzzler likes this greenhouse?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Guzzler makes a greenhouse will it be like this one?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not?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 you think gardeners plant things in greenhouses?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think greenhouses help plants to grow?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55244-DFD0-45EA-BD65-3FA01F961389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61694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see in this picture?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know what it is?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it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used for?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this greenhouse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made from?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think the sun gets into this greenhouse?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is this greenhouse different from the previous picture?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think Guzzler likes this greenhouse?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55244-DFD0-45EA-BD65-3FA01F961389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22388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see in this picture?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know what it is?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it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used for?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this a type of greenhouse?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is it similar to the last greenhouse?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is it different to the last greenhouse?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think the sun gets into this 'greenhouse'?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 you think Guzzler really likes this greenhouse?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55244-DFD0-45EA-BD65-3FA01F961389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59963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see in this picture?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know what it is?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it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used for?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this a type of greenhouse?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is it similar to the last picture?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is it different to the last picture?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think the sun gets into this 'greenhouse'?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think Guzzler likes this greenhouse?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55244-DFD0-45EA-BD65-3FA01F961389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36659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Building a greenhouse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Tell the children that they are going to design and make their own small greenhouses.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Show the children the materials that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available to them and discuss the criteria that their designs must meet.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 suggestions for criteria: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must be made from recyclable materials.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must be at least 30cm in height.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must be able to stand by itself.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Whole class discussion on items you might need to build your own greenhouse.</a:t>
            </a:r>
            <a:endParaRPr lang="en-IE" dirty="0" smtClean="0">
              <a:effectLst/>
            </a:endParaRP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55244-DFD0-45EA-BD65-3FA01F961389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13084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for discussion: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the whole class discussion on materials and criteria, the children work in small groups. They discuss their designs and make detailed drawings of them.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 then make their greenhouses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Following class creation of greenhouses, each group evaluates its design.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the questions to aid class discussion when evaluating.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55244-DFD0-45EA-BD65-3FA01F961389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17059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92928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3310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18162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0395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97497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845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6019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90342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8642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05260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78592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36910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5233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34</Words>
  <Application>Microsoft Office PowerPoint</Application>
  <PresentationFormat>On-screen Show (4:3)</PresentationFormat>
  <Paragraphs>71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St.Patrick Collage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Glynn</dc:creator>
  <cp:lastModifiedBy>Sinead</cp:lastModifiedBy>
  <cp:revision>4</cp:revision>
  <dcterms:created xsi:type="dcterms:W3CDTF">2014-01-21T20:12:51Z</dcterms:created>
  <dcterms:modified xsi:type="dcterms:W3CDTF">2014-01-30T19:24:58Z</dcterms:modified>
</cp:coreProperties>
</file>