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942" autoAdjust="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708C64-204B-4E0C-A834-AFD2BDDAF31A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346DE-90C9-4785-A0A2-E0DDCE134D5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37834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Activity type: Discussion</a:t>
            </a:r>
            <a:endParaRPr lang="en-IE" dirty="0" smtClean="0">
              <a:effectLst/>
            </a:endParaRPr>
          </a:p>
          <a:p>
            <a:endParaRPr lang="en-IE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</a:t>
            </a:r>
            <a:r>
              <a:rPr lang="en-IE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 activity to help the children understand that cloud cover can</a:t>
            </a:r>
            <a:r>
              <a:rPr lang="en-I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 measured. Discuss with the children how they could record cloud cover.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346DE-90C9-4785-A0A2-E0DDCE134D51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62390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Measuring cloud cover: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Children sequence the pictures on this page from no cloud cover to most cloud cover using level numbers 1 to 5.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346DE-90C9-4785-A0A2-E0DDCE134D51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26230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Images sequenced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346DE-90C9-4785-A0A2-E0DDCE134D51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45845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following pages examine the previous small 5 images</a:t>
            </a:r>
            <a:r>
              <a:rPr lang="en-I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illustrating the level of cloud cover and description.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346DE-90C9-4785-A0A2-E0DDCE134D51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79252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the following 10 images for class discussion and practice in estimating cloud cover level and descriptive terms.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346DE-90C9-4785-A0A2-E0DDCE134D51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33537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Activity type: Recording</a:t>
            </a:r>
            <a:endParaRPr lang="en-IE" dirty="0" smtClean="0">
              <a:effectLst/>
            </a:endParaRPr>
          </a:p>
          <a:p>
            <a:endParaRPr lang="en-IE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Divide the class into groups and ask each group to record one particular aspect of the weather, for example temperature, rainfall, cloud cover and / or wind speed.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Encourage each group to discuss how they are going to ensure they take accurate recordings each day.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Recordings take place over a five day period.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the children have collected the data, each group decides on how they would like to present the data they have collected (e.g. line / bar graph/ pictorially).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group reports their data to the whole class group.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children could be asked to identify any patterns they see between the temperature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0346DE-90C9-4785-A0A2-E0DDCE134D51}" type="slidenum">
              <a:rPr lang="en-IE" smtClean="0"/>
              <a:t>19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55725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92928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3310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18162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03958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97497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8457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56019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90342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8642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0526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7859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36910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5233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054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054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054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054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0545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0545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0545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40545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850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201</Words>
  <Application>Microsoft Office PowerPoint</Application>
  <PresentationFormat>On-screen Show (4:3)</PresentationFormat>
  <Paragraphs>24</Paragraphs>
  <Slides>19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St.Patrick Collage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Glynn</dc:creator>
  <cp:lastModifiedBy>Cannon Aoife</cp:lastModifiedBy>
  <cp:revision>4</cp:revision>
  <dcterms:created xsi:type="dcterms:W3CDTF">2014-01-21T20:12:51Z</dcterms:created>
  <dcterms:modified xsi:type="dcterms:W3CDTF">2014-01-30T12:29:54Z</dcterms:modified>
</cp:coreProperties>
</file>