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4423" autoAdjust="0"/>
  </p:normalViewPr>
  <p:slideViewPr>
    <p:cSldViewPr>
      <p:cViewPr>
        <p:scale>
          <a:sx n="73" d="100"/>
          <a:sy n="73" d="100"/>
        </p:scale>
        <p:origin x="-129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0169BB-443D-4EEC-B254-88F640CE0850}" type="datetimeFigureOut">
              <a:rPr lang="en-IE" smtClean="0"/>
              <a:t>30/01/2014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8BF85A-A0FF-4EAD-9A2F-095AFADCBF60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2279228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Activity type: Design and Make</a:t>
            </a:r>
            <a:endParaRPr lang="en-IE" dirty="0" smtClean="0">
              <a:effectLst/>
            </a:endParaRPr>
          </a:p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groups the children design and make the rain gauges that they will use to record the rainfall over a five day period.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Questions for discussion: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 Look outside the window – what is the weather like today? (cloudy, sunny, hot, cold,</a:t>
            </a:r>
            <a:r>
              <a:rPr lang="en-IE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rain, fresh, muggy, windy).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 Does the weather stay the same all year long? What words would you use to describe the weather in Ireland during the spring, summer, autumn and winter?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Read, show or listen to a recent weather forecast with your class www.met.ie or www.rte.ie/weather/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 What factors do meteorologists talk about?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 How far into the future do meteorologists predict the weather?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 What does this tell us about the weather?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en-IE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Explain to your class that weather is the current atmospheric conditions:</a:t>
            </a:r>
            <a:r>
              <a:rPr lang="en-IE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temperature, rainfall, wind and humidity. Weather is what is happening right now, likely 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</a:t>
            </a:r>
            <a:r>
              <a:rPr lang="en-IE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happen 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tomorrow or in the very near future. Link the words on the board to each of these terms 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e.g.</a:t>
            </a: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temperature </a:t>
            </a: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= hot, cold</a:t>
            </a:r>
            <a:r>
              <a:rPr lang="en-IE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br>
              <a:rPr lang="en-IE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rainfall = rain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wind= windy, breezy, no wind; </a:t>
            </a: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humidity =muggy, fresh.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Explain to the children that they are going to record the weather. First they are going to learn how to take accurate recordings of temperature, rain, cloud cover and wind.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8BF85A-A0FF-4EAD-9A2F-095AFADCBF60}" type="slidenum">
              <a:rPr lang="en-IE" smtClean="0"/>
              <a:t>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7734313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Good position.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8BF85A-A0FF-4EAD-9A2F-095AFADCBF60}" type="slidenum">
              <a:rPr lang="en-IE" smtClean="0"/>
              <a:t>10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7663463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Questions to promote discussion</a:t>
            </a:r>
            <a:endParaRPr lang="en-IE" dirty="0" smtClean="0">
              <a:effectLst/>
            </a:endParaRPr>
          </a:p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do you see in the picture?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is it used for?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is it made from?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was it made?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does it measure the rainfall?</a:t>
            </a:r>
            <a:endParaRPr lang="en-IE" dirty="0" smtClean="0">
              <a:effectLst/>
            </a:endParaRPr>
          </a:p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8BF85A-A0FF-4EAD-9A2F-095AFADCBF60}" type="slidenum">
              <a:rPr lang="en-IE" smtClean="0"/>
              <a:t>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36519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Questions to promote discussion</a:t>
            </a:r>
            <a:endParaRPr lang="en-IE" dirty="0" smtClean="0">
              <a:effectLst/>
            </a:endParaRPr>
          </a:p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do you see in the picture?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is it different to the previous image?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is it used for?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is it made from?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was it made?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does it measure the rainfall?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8BF85A-A0FF-4EAD-9A2F-095AFADCBF60}" type="slidenum">
              <a:rPr lang="en-IE" smtClean="0"/>
              <a:t>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279505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Making a rain gauge</a:t>
            </a:r>
            <a:endParaRPr lang="en-IE" dirty="0" smtClean="0">
              <a:effectLst/>
            </a:endParaRPr>
          </a:p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Tell the children that they are going to design and make their own small rain gauge. 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Show the children the materials that are available to them and discuss the criteria that their designs must meet.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Some suggested criteria for a rain gauge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 must be able to stand by itself.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Think about what the rain gauge measures: how can you record the level in the rain gauge?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8BF85A-A0FF-4EAD-9A2F-095AFADCBF60}" type="slidenum">
              <a:rPr lang="en-IE" smtClean="0"/>
              <a:t>4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11599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Positioning the rain gauge:</a:t>
            </a:r>
            <a:endParaRPr lang="en-IE" dirty="0" smtClean="0">
              <a:effectLst/>
            </a:endParaRPr>
          </a:p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Over the following 5 pages, discuss the criteria for positioning a rain gauge.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8BF85A-A0FF-4EAD-9A2F-095AFADCBF60}" type="slidenum">
              <a:rPr lang="en-IE" smtClean="0"/>
              <a:t>5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954211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dirty="0" smtClean="0"/>
              <a:t>No rain indoors!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8BF85A-A0FF-4EAD-9A2F-095AFADCBF60}" type="slidenum">
              <a:rPr lang="en-IE" smtClean="0"/>
              <a:t>6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8586563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Too sheltered from the trees!</a:t>
            </a:r>
            <a:endParaRPr lang="en-IE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8BF85A-A0FF-4EAD-9A2F-095AFADCBF60}" type="slidenum">
              <a:rPr lang="en-IE" smtClean="0"/>
              <a:t>7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265066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Too sheltered from the eaves of the building.</a:t>
            </a:r>
            <a:endParaRPr lang="en-IE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8BF85A-A0FF-4EAD-9A2F-095AFADCBF60}" type="slidenum">
              <a:rPr lang="en-IE" smtClean="0"/>
              <a:t>8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86747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Good position.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8BF85A-A0FF-4EAD-9A2F-095AFADCBF60}" type="slidenum">
              <a:rPr lang="en-IE" smtClean="0"/>
              <a:t>9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9480644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7AAEB-A3BB-40EA-B5CF-2DA5772C88A0}" type="datetimeFigureOut">
              <a:rPr lang="en-IE" smtClean="0"/>
              <a:t>30/01/2014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0E91F-54CC-4859-B6A7-A55FC365805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9929281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7AAEB-A3BB-40EA-B5CF-2DA5772C88A0}" type="datetimeFigureOut">
              <a:rPr lang="en-IE" smtClean="0"/>
              <a:t>30/01/2014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0E91F-54CC-4859-B6A7-A55FC365805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933109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7AAEB-A3BB-40EA-B5CF-2DA5772C88A0}" type="datetimeFigureOut">
              <a:rPr lang="en-IE" smtClean="0"/>
              <a:t>30/01/2014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0E91F-54CC-4859-B6A7-A55FC365805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181626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7AAEB-A3BB-40EA-B5CF-2DA5772C88A0}" type="datetimeFigureOut">
              <a:rPr lang="en-IE" smtClean="0"/>
              <a:t>30/01/2014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0E91F-54CC-4859-B6A7-A55FC365805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5039585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7AAEB-A3BB-40EA-B5CF-2DA5772C88A0}" type="datetimeFigureOut">
              <a:rPr lang="en-IE" smtClean="0"/>
              <a:t>30/01/2014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0E91F-54CC-4859-B6A7-A55FC365805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974972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7AAEB-A3BB-40EA-B5CF-2DA5772C88A0}" type="datetimeFigureOut">
              <a:rPr lang="en-IE" smtClean="0"/>
              <a:t>30/01/2014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0E91F-54CC-4859-B6A7-A55FC365805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2984572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7AAEB-A3BB-40EA-B5CF-2DA5772C88A0}" type="datetimeFigureOut">
              <a:rPr lang="en-IE" smtClean="0"/>
              <a:t>30/01/2014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0E91F-54CC-4859-B6A7-A55FC365805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56019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7AAEB-A3BB-40EA-B5CF-2DA5772C88A0}" type="datetimeFigureOut">
              <a:rPr lang="en-IE" smtClean="0"/>
              <a:t>30/01/2014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0E91F-54CC-4859-B6A7-A55FC365805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903426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7AAEB-A3BB-40EA-B5CF-2DA5772C88A0}" type="datetimeFigureOut">
              <a:rPr lang="en-IE" smtClean="0"/>
              <a:t>30/01/2014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0E91F-54CC-4859-B6A7-A55FC365805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298642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7AAEB-A3BB-40EA-B5CF-2DA5772C88A0}" type="datetimeFigureOut">
              <a:rPr lang="en-IE" smtClean="0"/>
              <a:t>30/01/2014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0E91F-54CC-4859-B6A7-A55FC365805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05260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7AAEB-A3BB-40EA-B5CF-2DA5772C88A0}" type="datetimeFigureOut">
              <a:rPr lang="en-IE" smtClean="0"/>
              <a:t>30/01/2014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B0E91F-54CC-4859-B6A7-A55FC365805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7859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D7AAEB-A3BB-40EA-B5CF-2DA5772C88A0}" type="datetimeFigureOut">
              <a:rPr lang="en-IE" smtClean="0"/>
              <a:t>30/01/2014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B0E91F-54CC-4859-B6A7-A55FC365805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36910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77350" cy="699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52338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77350" cy="699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12104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77350" cy="699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12104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77350" cy="699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12104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77350" cy="699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12104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77350" cy="699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12104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6675" y="-66675"/>
            <a:ext cx="9277350" cy="699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12104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77350" cy="699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12104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77350" cy="699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12104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77350" cy="699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12104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58</Words>
  <Application>Microsoft Office PowerPoint</Application>
  <PresentationFormat>On-screen Show (4:3)</PresentationFormat>
  <Paragraphs>54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St.Patrick Collage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Mary Glynn</dc:creator>
  <cp:lastModifiedBy>Sinead</cp:lastModifiedBy>
  <cp:revision>4</cp:revision>
  <dcterms:created xsi:type="dcterms:W3CDTF">2014-01-21T20:12:51Z</dcterms:created>
  <dcterms:modified xsi:type="dcterms:W3CDTF">2014-01-30T19:40:57Z</dcterms:modified>
</cp:coreProperties>
</file>