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593" autoAdjust="0"/>
  </p:normalViewPr>
  <p:slideViewPr>
    <p:cSldViewPr>
      <p:cViewPr>
        <p:scale>
          <a:sx n="75" d="100"/>
          <a:sy n="75" d="100"/>
        </p:scale>
        <p:origin x="-1236" y="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1A18E-7B87-4500-9B81-E59164872005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882DD-1726-4B76-B589-A38A5AF439D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12027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i.ie/Schools/Primary_Schools/Resources_Available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Temperature in Ireland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Teacher note: In this lesson children investigate the difference between weather and climate and are introduced to the concept of climate change.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Research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How could you find out information on Ireland’s weather in the past?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Who might you ask?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882DD-1726-4B76-B589-A38A5AF439DF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97204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b="1" dirty="0" smtClean="0"/>
              <a:t>Video available to download for viewing from </a:t>
            </a:r>
            <a:r>
              <a:rPr lang="en-IE" dirty="0" smtClean="0">
                <a:hlinkClick r:id="rId3"/>
              </a:rPr>
              <a:t>http://www.seai.ie/Schools/Primary_Schools/Resources_Available/</a:t>
            </a:r>
            <a:endParaRPr lang="en-IE" dirty="0" smtClean="0"/>
          </a:p>
          <a:p>
            <a:endParaRPr lang="en-IE" dirty="0" smtClean="0"/>
          </a:p>
          <a:p>
            <a:r>
              <a:rPr lang="en-IE" b="1" dirty="0" smtClean="0">
                <a:solidFill>
                  <a:srgbClr val="FF0000"/>
                </a:solidFill>
              </a:rPr>
              <a:t>(**Search under videos )</a:t>
            </a:r>
          </a:p>
          <a:p>
            <a:endParaRPr lang="en-IE" dirty="0" smtClean="0"/>
          </a:p>
          <a:p>
            <a:endParaRPr lang="en-IE" dirty="0" smtClean="0"/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your parents and grandparents about the weather during their life time.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could include: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When you were younger was the weather in the summer hotter / sunnier?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When you were younger was the weather during the winter colder / wetter?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Do you think the weather has stayed the same?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How do you think the weather has changed?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 Can you remember any times when the weather caused problems?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Record, communicate and discuss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a class collage of quotes from parents and grandparents.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882DD-1726-4B76-B589-A38A5AF439DF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75599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Air Temperature in Ireland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graph shows information about how the air temperature in Ireland has increased from 1900-2011.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the children to think about what this graph is telling us about the Irish climate.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What does the information tell us about the climate / Irish climate?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Does the Irish climate ever get very hot like a desert?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Does it ever get very cold like the North Pole?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882DD-1726-4B76-B589-A38A5AF439DF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3645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the Arctic climate is changing?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causing the climate to change?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effect is this having on polar bears?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882DD-1726-4B76-B589-A38A5AF439DF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3172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Global temperature changes graph for discussion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882DD-1726-4B76-B589-A38A5AF439DF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27735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Explains Climate Change worksheet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Download from: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www.seai.ie/Schools/Primary_Schools/Resources_Available/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Guzzler_Explains_Climate_Change.pdf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Teacher note: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to the children that climate refers to the average weather conditions in a place over many years, usually at least 30 years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(US Environmental Protection Agency).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882DD-1726-4B76-B589-A38A5AF439DF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2618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292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31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816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395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749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45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601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034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64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526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859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691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i.ie/Schools/Primary_Schools/Resources_Availabl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233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587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5949280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dirty="0" smtClean="0"/>
              <a:t>Video available to download for viewing from </a:t>
            </a:r>
            <a:r>
              <a:rPr lang="en-IE" dirty="0" smtClean="0">
                <a:hlinkClick r:id="rId3"/>
              </a:rPr>
              <a:t>http</a:t>
            </a:r>
            <a:r>
              <a:rPr lang="en-IE" dirty="0">
                <a:hlinkClick r:id="rId3"/>
              </a:rPr>
              <a:t>://www.seai.ie/Schools/Primary_Schools/Resources_Available</a:t>
            </a:r>
            <a:r>
              <a:rPr lang="en-IE" dirty="0" smtClean="0">
                <a:hlinkClick r:id="rId3"/>
              </a:rPr>
              <a:t>/</a:t>
            </a:r>
            <a:endParaRPr lang="en-IE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404664"/>
            <a:ext cx="6840760" cy="542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83</Words>
  <Application>Microsoft Office PowerPoint</Application>
  <PresentationFormat>On-screen Show (4:3)</PresentationFormat>
  <Paragraphs>53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Sinead</cp:lastModifiedBy>
  <cp:revision>4</cp:revision>
  <dcterms:created xsi:type="dcterms:W3CDTF">2014-01-21T20:12:51Z</dcterms:created>
  <dcterms:modified xsi:type="dcterms:W3CDTF">2014-01-30T19:46:39Z</dcterms:modified>
</cp:coreProperties>
</file>