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114" autoAdjust="0"/>
  </p:normalViewPr>
  <p:slideViewPr>
    <p:cSldViewPr>
      <p:cViewPr>
        <p:scale>
          <a:sx n="74" d="100"/>
          <a:sy n="74" d="100"/>
        </p:scale>
        <p:origin x="-1266" y="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D36D7-7E5D-413A-85EF-2A27B67C52B7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85E70-D12A-4243-B4BB-99BF5A8517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287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Clothes for different environments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9 to encourage children to discuss different types of clothes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wear in different countries.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aim of this chapter is to introduce children to insulation, and to investigate insulators, and how they work.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Qs for discussion: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boy wearing?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he wearing on his head?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hat is Guzzler wearing?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holding a paper towel?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climate is this?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18283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coat will keep us warmest on a cold day?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80713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Insulation in everyday life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Clothes from around the world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 the clothes to their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countries.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discussion: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 of clothes are the different people wearing?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they wear these types of clothes?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people dress in so many different ways around the world?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might people wear light coloured clothes in hot and sunny climates?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Clothes are related to climate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 on clothes that keep us cool and clothes that keep us warm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fabrics keep us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fabrics keep us cool?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colours keep us warm/cool?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(dark colours absorb more light - converted to heat energy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colours reflect light - therefore more cool)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478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Countries matched to clothes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1485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Clothes that insulate us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there anything similar about the type of clothes people wear to stay warm or to keep cool?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 is a very good insulator - it keeps hot things hot and cold things cold.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Questions: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 wet suit keep the surfers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(The suit is designed in such a way that a thin layer of air is trapped between the suit and the skin. This stops the body heat from escaping.</a:t>
            </a:r>
            <a:endParaRPr lang="en-IE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5935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 How does the snow suit keep this lady warm?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suit is padded, keeping trapped air inside the material. This air acts as insulation in that it stops the body heat passing through it and keeps the heat in.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256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name of this Arab dress?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Dishdasha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it work to keep the boy cool?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light colour reflects the light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length of the dress keeps air from escaping as freely as it would if the dress was short. Therefore air is partially trapped underneath, acting as an insulator.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looseness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the dress also traps more air underneath and keeps air moving around the body.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1219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the jacket keep this man warm and dry?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jacket is padded, keeping trapped air inside the material. This air acts as insulation in that it stops the body heat passing through it and keeps the heat in.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jacket is also (probably) waterproof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1865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t-shirt will keep us coolest during a</a:t>
            </a:r>
            <a:r>
              <a:rPr lang="en-I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hot sunny day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from same fabric but darker colours warmer, white - cooler.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1633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hat will keep us coolest on a sunny day ? Why?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discussion.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5E70-D12A-4243-B4BB-99BF5A851790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0334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675" y="-19050"/>
            <a:ext cx="927735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034" y="0"/>
            <a:ext cx="4392488" cy="666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5256584" cy="664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66675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66675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234</Words>
  <Application>Microsoft Office PowerPoint</Application>
  <PresentationFormat>On-screen Show (4:3)</PresentationFormat>
  <Paragraphs>82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Sinead</cp:lastModifiedBy>
  <cp:revision>4</cp:revision>
  <dcterms:created xsi:type="dcterms:W3CDTF">2014-01-21T20:12:51Z</dcterms:created>
  <dcterms:modified xsi:type="dcterms:W3CDTF">2014-01-30T19:49:58Z</dcterms:modified>
</cp:coreProperties>
</file>