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13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B8BCF-5376-42C1-A984-904D5A8286D5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FF7C1-2344-4507-9E91-7652F0388E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2400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Keeping hot things hot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Investigation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investigation the children make a warm drink and test different materials to see which is best at keeping their drink warm.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not necessary to use very hot water.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615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 on problem and task.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36701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Selecting materials for the class investigation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aid of class discussion, identify the items you will try out in your investigation to keep the cup of chocolate warm.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1065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fair test investigation</a:t>
            </a:r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937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PCM 10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groups the children discuss the investigation they will do to help Guzzler.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the children with the equipment they could use to carry out their investigation.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groups the children discuss ways they will carry out the investigation.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record their ideas on their planning sheets.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5168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PCM 11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Designing a Recording Table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 commencing the investigation, children re-cap on how they would design their recording table from earlier group discussion activity.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group designs its own table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5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this discussion, invite children to reveal the proposed designs of their recording tables to the class.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required -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 Recording Table to see how Aoife designed her table?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agree with her design?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you have added anything?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(the word temperature)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Aoife do to complete the investigation?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long will it take?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she need 4 thermometers?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she need the watch? 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your opinion, which of the materials will be the best?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4060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f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inal discussion and evaluation</a:t>
            </a:r>
            <a:endParaRPr lang="en-IE" b="0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48527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 following the investigation</a:t>
            </a: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materials for each of </a:t>
            </a:r>
            <a:r>
              <a:rPr lang="en-IE" sz="1200" b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2 containers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FF7C1-2344-4507-9E91-7652F0388EE1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39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3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" y="0"/>
            <a:ext cx="91404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0675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186</Words>
  <Application>Microsoft Office PowerPoint</Application>
  <PresentationFormat>On-screen Show (4:3)</PresentationFormat>
  <Paragraphs>48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8</cp:revision>
  <dcterms:created xsi:type="dcterms:W3CDTF">2014-01-21T20:12:51Z</dcterms:created>
  <dcterms:modified xsi:type="dcterms:W3CDTF">2014-01-30T12:30:52Z</dcterms:modified>
</cp:coreProperties>
</file>