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63" autoAdjust="0"/>
  </p:normalViewPr>
  <p:slideViewPr>
    <p:cSldViewPr>
      <p:cViewPr varScale="1">
        <p:scale>
          <a:sx n="79" d="100"/>
          <a:sy n="79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45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17622-3A60-475A-8DFB-E3CE0A2762C2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9ECA5-1520-445F-A93D-E4DAE88DBD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1550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Keeping cold things cold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Activity type: Investigation</a:t>
            </a:r>
            <a:endParaRPr lang="en-IE" dirty="0" smtClean="0">
              <a:effectLst/>
            </a:endParaRPr>
          </a:p>
          <a:p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investigation the children test different materials to see which is best at keeping a drink cold.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9ECA5-1520-445F-A93D-E4DAE88DBDF1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95088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 a class discussion with children on Guzzler’s problem and their related task.</a:t>
            </a:r>
            <a:endParaRPr lang="en-IE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9ECA5-1520-445F-A93D-E4DAE88DBDF1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45920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 to promote fair test investigation</a:t>
            </a:r>
            <a:endParaRPr lang="en-I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9ECA5-1520-445F-A93D-E4DAE88DBDF1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3848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Selecting materials for the class investigation</a:t>
            </a:r>
            <a:endParaRPr lang="en-IE" dirty="0" smtClean="0">
              <a:effectLst/>
            </a:endParaRP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the aid of class discussion, identify</a:t>
            </a:r>
            <a:r>
              <a:rPr lang="en-I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items you will use in your investigation to keep the drink cold.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9ECA5-1520-445F-A93D-E4DAE88DBDF1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04706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PCM 10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groups the children discuss the investigation they will do to help Guzzler.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 the children with the equipment they could use to carry out their investigation.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groups the children discuss ways they will carry out the investigation.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record their ideas on their planning sheets.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9ECA5-1520-445F-A93D-E4DAE88DBDF1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57936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PCM 11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Designing a Recording Table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 commencing the investigation, children re-cap on how they would design their recording table from earlier group discussion activity.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group designs its own table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9ECA5-1520-445F-A93D-E4DAE88DBDF1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73067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 this discussion, invite children to reveal the proposed designs of their recording tables to the class.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required - 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 Recording Table to see how Rohan designed his table?</a:t>
            </a:r>
            <a:endParaRPr lang="en-IE" dirty="0" smtClean="0">
              <a:effectLst/>
            </a:endParaRPr>
          </a:p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I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you agree with his design?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Would you have added anything?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(the word temperature)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will Rohan do to complete the investigation?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long will it take?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know?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does he need 4 thermometers?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does he need the watch? 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your opinion, which of the insulators will be the best?</a:t>
            </a:r>
            <a:endParaRPr lang="en-IE" dirty="0" smtClean="0">
              <a:effectLst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a reason for your answer.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9ECA5-1520-445F-A93D-E4DAE88DBDF1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42365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Questions</a:t>
            </a:r>
            <a:r>
              <a:rPr lang="en-I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f</a:t>
            </a:r>
            <a:r>
              <a:rPr lang="en-I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inal discussion and evaluation:</a:t>
            </a:r>
            <a:endParaRPr lang="en-I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9ECA5-1520-445F-A93D-E4DAE88DBDF1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57682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Final assessment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9ECA5-1520-445F-A93D-E4DAE88DBDF1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1970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292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331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816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395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749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45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601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034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864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526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859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AAEB-A3BB-40EA-B5CF-2DA5772C88A0}" type="datetimeFigureOut">
              <a:rPr lang="en-IE" smtClean="0"/>
              <a:t>30/01/2014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0E91F-54CC-4859-B6A7-A55FC365805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691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233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699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0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93</Words>
  <Application>Microsoft Office PowerPoint</Application>
  <PresentationFormat>On-screen Show (4:3)</PresentationFormat>
  <Paragraphs>46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St.Patrick Collage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Glynn</dc:creator>
  <cp:lastModifiedBy>Cannon Aoife</cp:lastModifiedBy>
  <cp:revision>3</cp:revision>
  <dcterms:created xsi:type="dcterms:W3CDTF">2014-01-21T20:12:51Z</dcterms:created>
  <dcterms:modified xsi:type="dcterms:W3CDTF">2014-01-30T12:31:14Z</dcterms:modified>
</cp:coreProperties>
</file>