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065" autoAdjust="0"/>
  </p:normalViewPr>
  <p:slideViewPr>
    <p:cSldViewPr>
      <p:cViewPr varScale="1">
        <p:scale>
          <a:sx n="82" d="100"/>
          <a:sy n="82" d="100"/>
        </p:scale>
        <p:origin x="-121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27A09-7505-48A4-A122-9F00BF4DBADA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1B2EA8-0DED-4F8D-B092-651AE92EBAD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2520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Finding out children’s ideas: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with the children ways they use energy in their homes.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we use energy in our homes? 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Think about each room: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Kitchen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sitting room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bathroom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bedroom</a:t>
            </a:r>
            <a:endParaRPr lang="en-IE" dirty="0" smtClean="0">
              <a:effectLst/>
            </a:endParaRP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electrical appliances do we use most often?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B2EA8-0DED-4F8D-B092-651AE92EBAD4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18609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Online game:</a:t>
            </a:r>
            <a:endParaRPr lang="en-IE" dirty="0" smtClean="0">
              <a:effectLst/>
            </a:endParaRPr>
          </a:p>
          <a:p>
            <a:endParaRPr lang="en-IE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save energy in the kitchen, sitting room, bathroom and bedroom.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Available from http://www.seai.ie/schools/energy_game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Internet connection necessary to play this game.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the link to access the game.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B2EA8-0DED-4F8D-B092-651AE92EBAD4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44464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discussion on Guzzler's house: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of rooms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Describe the rooms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Insulation in attic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Insulation in walls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 - double glazed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 fuel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Lighting and light bulbs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 of appliances using electricity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 of heating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Curtains closed to stop heat escaping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Draught excluder to stop heat leaving bedroom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Lagging jacket on cylinder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Appliances not on standby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Lights switched off except in one room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etc.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B2EA8-0DED-4F8D-B092-651AE92EBAD4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76662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the questions and images on the following pages for whole class discussion on saving energy in the home.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B2EA8-0DED-4F8D-B092-651AE92EBAD4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0015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 type: 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Recording, researching and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communicating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Collate the results from the home audits. Record the results on an IWB or on a large poster. 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findings.</a:t>
            </a:r>
            <a:endParaRPr lang="en-IE" dirty="0" smtClean="0">
              <a:effectLst/>
            </a:endParaRPr>
          </a:p>
          <a:p>
            <a:endParaRPr lang="en-IE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What actions that waste energy happen most frequently?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What are the most popular energy saving actions?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How do you think energy use could be reduced?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4.Do you think it is useful to gather information about how the whole class uses energy at home? Why?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What things about energy saving would you tell other classes?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B2EA8-0DED-4F8D-B092-651AE92EBAD4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8944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Guzzler's House</a:t>
            </a:r>
            <a:endParaRPr lang="en-IE" dirty="0" smtClean="0">
              <a:effectLst/>
            </a:endParaRPr>
          </a:p>
          <a:p>
            <a:endParaRPr lang="en-IE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 the audit on Guzzler's house</a:t>
            </a:r>
            <a:endParaRPr lang="en-IE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B2EA8-0DED-4F8D-B092-651AE92EBAD4}" type="slidenum">
              <a:rPr lang="en-IE" smtClean="0"/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71350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Saving Energy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guess Guzzler's top tips for saving energy in our homes.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for discussion?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can we save energy in the kitchen?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can we save energy with heat?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can we save energy with light?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can we save energy with light bulbs?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we save energy by walking or cycling to school?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we save energy by recycling?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B2EA8-0DED-4F8D-B092-651AE92EBAD4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83044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9292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3310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8162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3958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97497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845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6019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0342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864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0526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7859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7AAEB-A3BB-40EA-B5CF-2DA5772C88A0}" type="datetimeFigureOut">
              <a:rPr lang="en-IE" smtClean="0"/>
              <a:t>04/02/2014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691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eai.ie/schools/energy_game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5233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02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6093296"/>
            <a:ext cx="734481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b="1" dirty="0" smtClean="0"/>
              <a:t>Access online game at</a:t>
            </a:r>
            <a:r>
              <a:rPr lang="en-IE" dirty="0" smtClean="0"/>
              <a:t/>
            </a:r>
            <a:br>
              <a:rPr lang="en-IE" dirty="0" smtClean="0"/>
            </a:br>
            <a:r>
              <a:rPr lang="en-IE" b="1" dirty="0">
                <a:hlinkClick r:id="rId4"/>
              </a:rPr>
              <a:t>http://</a:t>
            </a:r>
            <a:r>
              <a:rPr lang="en-IE" b="1" dirty="0" smtClean="0">
                <a:hlinkClick r:id="rId4"/>
              </a:rPr>
              <a:t>www.seai.ie/schools/energy_game</a:t>
            </a:r>
            <a:endParaRPr lang="en-IE" b="1" dirty="0" smtClean="0"/>
          </a:p>
        </p:txBody>
      </p:sp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43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07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5450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95</Words>
  <Application>Microsoft Office PowerPoint</Application>
  <PresentationFormat>On-screen Show (4:3)</PresentationFormat>
  <Paragraphs>71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St.Patrick Collage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Glynn</dc:creator>
  <cp:lastModifiedBy>Cannon Aoife</cp:lastModifiedBy>
  <cp:revision>5</cp:revision>
  <dcterms:created xsi:type="dcterms:W3CDTF">2014-01-21T20:12:51Z</dcterms:created>
  <dcterms:modified xsi:type="dcterms:W3CDTF">2014-02-04T09:08:34Z</dcterms:modified>
</cp:coreProperties>
</file>