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345" autoAdjust="0"/>
  </p:normalViewPr>
  <p:slideViewPr>
    <p:cSldViewPr>
      <p:cViewPr varScale="1">
        <p:scale>
          <a:sx n="81" d="100"/>
          <a:sy n="81" d="100"/>
        </p:scale>
        <p:origin x="-124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10E1A5-0009-4A1C-A377-A4573C461B81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0B8E6F-51E4-4527-821C-C4B70E8094F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44292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Energy in our School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Activity type: Discussion 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 to discuss how energy is used in the school.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0B8E6F-51E4-4527-821C-C4B70E8094F1}" type="slidenum">
              <a:rPr lang="en-IE" smtClean="0"/>
              <a:t>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173300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Questions to promote discussion: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lesson takes place in this room?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kinds of energy are being used in the picture?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think renewable sources of energy are being used? 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Why/ Why not?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think non-renewable sources of energy are being used? Why/ Why not?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energy went into the creation of the paint brushes?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0B8E6F-51E4-4527-821C-C4B70E8094F1}" type="slidenum">
              <a:rPr lang="en-IE" smtClean="0"/>
              <a:t>10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538832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Questions to promote discussion: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room is this?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kinds of energy are being used in the picture?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think renewable sources of energy are being used? 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Why/ Why not?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think non-renewable sources of energy are being used? Why/ Why not?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energy went in to the creation of the kettle?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energy went in to the creation of the computer?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could be added to the windows to help retain heat in the room? (curtains/blinds)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0B8E6F-51E4-4527-821C-C4B70E8094F1}" type="slidenum">
              <a:rPr lang="en-IE" smtClean="0"/>
              <a:t>11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780170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Questions to promote discussion: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lesson takes place in this room?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kinds of energy are being used in the picture?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think renewable sources of energy are being used? 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Why/ Why not?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think non-renewable sources of energy are being used? Why/ Why not?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energy went into the creation of the cookery bench?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energy went into the production of the plates of food?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0B8E6F-51E4-4527-821C-C4B70E8094F1}" type="slidenum">
              <a:rPr lang="en-IE" smtClean="0"/>
              <a:t>12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052010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Questions to promote discussion: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lesson takes place in this room?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kinds of energy are being used in the picture?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think renewable sources of energy are being used? 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Why/ Why not?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think non-renewable sources of energy are being used? Why/ Why not?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energy went into the creation of the school books?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energy went into the creation of the science equipment?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0B8E6F-51E4-4527-821C-C4B70E8094F1}" type="slidenum">
              <a:rPr lang="en-IE" smtClean="0"/>
              <a:t>13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280496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Questions to promote discussion: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lesson takes place in this room?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kinds of energy are being used in the picture?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think renewable sources of energy are being used? 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Why/ Why not?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think non-renewable sources of energy are being used? Why/ Why not?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energy went into the creation of the chair?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energy went into the creation of the interactive board?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energy went into the creation of the pencil case?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energy went into the creation of the chocolate?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0B8E6F-51E4-4527-821C-C4B70E8094F1}" type="slidenum">
              <a:rPr lang="en-IE" smtClean="0"/>
              <a:t>14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082084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Questions to promote discussion: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lesson takes place in this room?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kinds of energy are being used in the picture?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think renewable sources of energy are being used? 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Why/ Why not?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think non-renewable sources of energy are being used? Why/ Why not?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energy goes into the playing of the instruments?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energy went into the creation of the instruments?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0B8E6F-51E4-4527-821C-C4B70E8094F1}" type="slidenum">
              <a:rPr lang="en-IE" smtClean="0"/>
              <a:t>15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840574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Questions to promote discussion: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this area called?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kinds of energy are being used in the picture?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think renewable sources of energy are being used? 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Why/ Why not?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think non-renewable sources of energy are being used? Why/ Why not?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energy went into the creation of the lockers?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energy went into the creation of the stone steps?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0B8E6F-51E4-4527-821C-C4B70E8094F1}" type="slidenum">
              <a:rPr lang="en-IE" smtClean="0"/>
              <a:t>16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090932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Questions to promote discussion: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this area called?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happens here?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kinds of energy are being used in the picture?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think renewable sources of energy are being used? 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Why/ Why not?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think non-renewable sources of energy are being used? </a:t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Why/ Why not?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energy went into the creation of the cooker?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energy went into the creation of the food on the tray?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energy went into the creation of the saucepan?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0B8E6F-51E4-4527-821C-C4B70E8094F1}" type="slidenum">
              <a:rPr lang="en-IE" smtClean="0"/>
              <a:t>17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150917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Questions to promote discussion: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this area called?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happens in this area??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kinds of energy are being used in the picture?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think renewable sources of energy are being used? 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Why/ Why not?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think non-renewable sources of energy are being used? Why/ Why not?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energy went into the creation of the boiler?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energy went into the creation of the brushes?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0B8E6F-51E4-4527-821C-C4B70E8094F1}" type="slidenum">
              <a:rPr lang="en-IE" smtClean="0"/>
              <a:t>18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962903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Questions to promote discussion: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lesson takes place in this room?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kinds of energy are being used in the picture?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think renewable sources of energy are being used? 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Why/ Why not?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think non-renewable sources of energy are being used? Why/ Why not?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energy went into the creation of the sports wear?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energy went into the creation of the basketball equipment?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0B8E6F-51E4-4527-821C-C4B70E8094F1}" type="slidenum">
              <a:rPr lang="en-IE" smtClean="0"/>
              <a:t>19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638381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Questions to promote discussion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Getting to school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do these children come to school?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sort of energy is used by the car?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that a renewable or non-renewable energy source?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do you think is the most environmentally friendly way to travel to school?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Why?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0B8E6F-51E4-4527-821C-C4B70E8094F1}" type="slidenum">
              <a:rPr lang="en-IE" smtClean="0"/>
              <a:t>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309804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Conduct a school energy audit.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0B8E6F-51E4-4527-821C-C4B70E8094F1}" type="slidenum">
              <a:rPr lang="en-IE" smtClean="0"/>
              <a:t>20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77929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Questions to promote discussion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do these children come to school?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sort of energy is used 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cycling an environmentally friendly way to travel to school?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Name another environmentally friendly way to travel to school?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0B8E6F-51E4-4527-821C-C4B70E8094F1}" type="slidenum">
              <a:rPr lang="en-IE" smtClean="0"/>
              <a:t>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42345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Questions to promote discussion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do these children come to school?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sort of energy is used by the train?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that a renewable or non-renewable energy source?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going by train more or less environmentally friendly that going by bus?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Why?/Why not?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going by train more or less environmentally friendly that going by car?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Why?/Why not?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0B8E6F-51E4-4527-821C-C4B70E8094F1}" type="slidenum">
              <a:rPr lang="en-IE" smtClean="0"/>
              <a:t>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337341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Questions to promote discussion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do these children come to school?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sort of energy is used by the Luas?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that a renewable or non-renewable energy source?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this an environmentally friendly way to travel to school?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Why/Why not?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going to school by Luas more or less environmentally friendly that going by bus?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Why?/Why not?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going to school by Luas more or less environmentally friendly that going by car?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Why?/Why not?</a:t>
            </a:r>
            <a:endParaRPr lang="en-IE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0B8E6F-51E4-4527-821C-C4B70E8094F1}" type="slidenum">
              <a:rPr lang="en-IE" smtClean="0"/>
              <a:t>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785972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Questions to promote discussion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do these children come to school?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sort of energy is used by the bus?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that a renewable or non-renewable energy source?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this more environmentally friendly than travelling by car?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Why?/Why not?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this more environmentally friendly than travelling by train?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Why?/Why not?</a:t>
            </a:r>
            <a:endParaRPr lang="en-IE" dirty="0" smtClean="0">
              <a:effectLst/>
            </a:endParaRPr>
          </a:p>
          <a:p>
            <a:endParaRPr lang="en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(Draw attention to the dangerous manner in which the children are walking in front of the bus.)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0B8E6F-51E4-4527-821C-C4B70E8094F1}" type="slidenum">
              <a:rPr lang="en-IE" smtClean="0"/>
              <a:t>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146199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Questions to promote discussion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do these children come to school?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sort of energy do they use?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this an environmentally friendly way to travel to school?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Name another environmentally friendly way of going to school?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0B8E6F-51E4-4527-821C-C4B70E8094F1}" type="slidenum">
              <a:rPr lang="en-IE" smtClean="0"/>
              <a:t>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21295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Energy in the School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school image is broken into rooms on the following slides.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Questions to promote discussion: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many floors in the school building?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many rooms in the school building?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which floor does the heat come?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energy is used for the heating system?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this a renewable or non-renewable energy source?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lighting system is used?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energy is used for the lights?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the roof insulated?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does that help with the energy used in the building?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Could anything be added to the windows to help block heat escaping?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0B8E6F-51E4-4527-821C-C4B70E8094F1}" type="slidenum">
              <a:rPr lang="en-IE" smtClean="0"/>
              <a:t>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897983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Energy in the school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Questions to promote discussion: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lesson takes place in this room?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kinds of energy are being used in the picture?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think renewable sources of energy are being used? 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Why/ Why not?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think non-renewable sources of energy are being used? Why/ Why not?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are the consequences of our dependency on non-renewable sources of energy?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Outline all the energies that went into the creation of the children's uniforms.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0B8E6F-51E4-4527-821C-C4B70E8094F1}" type="slidenum">
              <a:rPr lang="en-IE" smtClean="0"/>
              <a:t>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44652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EBF1-CF80-420D-A73A-FA8E4D62D3D5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A3803-2292-42F0-B7E2-5099C8BBD2F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46398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EBF1-CF80-420D-A73A-FA8E4D62D3D5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A3803-2292-42F0-B7E2-5099C8BBD2F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76376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EBF1-CF80-420D-A73A-FA8E4D62D3D5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A3803-2292-42F0-B7E2-5099C8BBD2F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57087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EBF1-CF80-420D-A73A-FA8E4D62D3D5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A3803-2292-42F0-B7E2-5099C8BBD2F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65747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EBF1-CF80-420D-A73A-FA8E4D62D3D5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A3803-2292-42F0-B7E2-5099C8BBD2F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65456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EBF1-CF80-420D-A73A-FA8E4D62D3D5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A3803-2292-42F0-B7E2-5099C8BBD2F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08148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EBF1-CF80-420D-A73A-FA8E4D62D3D5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A3803-2292-42F0-B7E2-5099C8BBD2F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09849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EBF1-CF80-420D-A73A-FA8E4D62D3D5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A3803-2292-42F0-B7E2-5099C8BBD2F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45253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EBF1-CF80-420D-A73A-FA8E4D62D3D5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A3803-2292-42F0-B7E2-5099C8BBD2F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04791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EBF1-CF80-420D-A73A-FA8E4D62D3D5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A3803-2292-42F0-B7E2-5099C8BBD2F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77919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EBF1-CF80-420D-A73A-FA8E4D62D3D5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A3803-2292-42F0-B7E2-5099C8BBD2F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53061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AEBF1-CF80-420D-A73A-FA8E4D62D3D5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7A3803-2292-42F0-B7E2-5099C8BBD2F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01207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767"/>
            <a:ext cx="9144000" cy="6893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27373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52"/>
            <a:ext cx="9144000" cy="688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52520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52"/>
            <a:ext cx="9125076" cy="6872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52520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52"/>
            <a:ext cx="9125076" cy="6872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52520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4252"/>
            <a:ext cx="9252520" cy="688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52520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52"/>
            <a:ext cx="9125076" cy="6872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52520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738"/>
            <a:ext cx="9144000" cy="6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52520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738"/>
            <a:ext cx="9144000" cy="6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52520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738"/>
            <a:ext cx="9119153" cy="687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52520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738"/>
            <a:ext cx="9144000" cy="6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52520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738"/>
            <a:ext cx="9119153" cy="687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5252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52"/>
            <a:ext cx="9125076" cy="6872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33324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9153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5252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52"/>
            <a:ext cx="9125076" cy="6872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5252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52"/>
            <a:ext cx="9125076" cy="6872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5252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52"/>
            <a:ext cx="9125076" cy="6872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5252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52"/>
            <a:ext cx="9125076" cy="6872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5252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52"/>
            <a:ext cx="9144000" cy="688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52520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52"/>
            <a:ext cx="9125076" cy="6872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52520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52"/>
            <a:ext cx="9144000" cy="688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52520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116</Words>
  <Application>Microsoft Office PowerPoint</Application>
  <PresentationFormat>On-screen Show (4:3)</PresentationFormat>
  <Paragraphs>181</Paragraphs>
  <Slides>20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St.Patrick Collage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Mary Glynn</dc:creator>
  <cp:lastModifiedBy>Cannon Aoife</cp:lastModifiedBy>
  <cp:revision>7</cp:revision>
  <dcterms:created xsi:type="dcterms:W3CDTF">2014-01-21T13:02:47Z</dcterms:created>
  <dcterms:modified xsi:type="dcterms:W3CDTF">2014-01-30T12:32:17Z</dcterms:modified>
</cp:coreProperties>
</file>