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094" autoAdjust="0"/>
  </p:normalViewPr>
  <p:slideViewPr>
    <p:cSldViewPr>
      <p:cViewPr>
        <p:scale>
          <a:sx n="58" d="100"/>
          <a:sy n="58" d="100"/>
        </p:scale>
        <p:origin x="-17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558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73CC4-A5AF-4F2D-821D-E65F00DD49D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BEA15-CDB9-4D58-9BA5-A622415254E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90365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 turbines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children are required to discuss the positive and negative aspects of using wind turbines and factors that affect their location and design.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then design and make a model wind turbine.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89739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Selecting materials for the wind turbine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 the aid of class discussion, identify the items you would bring into the circle to make your wind turbine.</a:t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50868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Resources required</a:t>
            </a:r>
          </a:p>
          <a:p>
            <a:endParaRPr lang="en-IE" dirty="0" smtClean="0">
              <a:effectLst/>
            </a:endParaRPr>
          </a:p>
          <a:p>
            <a:r>
              <a:rPr lang="en-IE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sheet of paper/ card (to make blades of windmill if not using wood)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Pencil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Scissors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Ruler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Digital camera (for children to record stages in the design and make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Panel pin hammer (available in any DIY store)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Nails (panel pins 25mm)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Coping saw (optional)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Pieces of wood (plywood/ white deal)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Dowelling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Safety goggles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86523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help with evaluation through paired, small group or whole class discussion: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1942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Quiz time:</a:t>
            </a:r>
            <a:endParaRPr lang="en-IE" dirty="0" smtClean="0">
              <a:effectLst/>
            </a:endParaRP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quiz questions on the following pages are in multiple choice format with 3 optional answers.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 can be completed as paired or small group activities allowing for talk and discussion or on an individual basis.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Suggestion:</a:t>
            </a:r>
            <a:endParaRPr lang="en-IE" dirty="0" smtClean="0">
              <a:effectLst/>
            </a:endParaRP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child/pair/group has cards / key-ring / fan with numbers to hold up for the correct answer.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Click on each number with the Arrow tool to see if the answer is correct or incorrect.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Teacher Note: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Answers to questions are found in </a:t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PCM 1 - Pages 1 and 2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549790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Answer: 3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08427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Answers: 2, 3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85570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Answer: 1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66390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/>
              <a:t>Answer: 3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578217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Optional Extension Activity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Design and make activity from the book 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Energy File: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make a windmill (page 12)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http://www.seai.ie/Schools/Primary_Schools/Resources_Available/The_Energy_File1.pdf?iframe=true&amp;width=1024&amp;height=768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86645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photographs of different wind turbines.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Questions for discussion</a:t>
            </a:r>
            <a:endParaRPr lang="en-IE" dirty="0" smtClean="0">
              <a:effectLst/>
            </a:endParaRPr>
          </a:p>
          <a:p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is this wind turbine located?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it by itself?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group of wind turbines called? (wind farm)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significance of being with other turbines?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they near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advantages of being away from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these turbines face in a particular direction?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 (prevailing winds)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offshore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good location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these wind turbines work?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they use the wind?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they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made from?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there are any disadvantages to generating energy in this way?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(location of wind turbines, farm land, scenic spots, wildlife).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Name an advantage of this method of generating energy over solar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energy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(the wind turbines will work both day and night provided there is sufficient wind – solar will only work during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day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85075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Questions for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is this wind turbine located?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it by itself?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it is near a residential area? (the light)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this turbine face in a particular direction?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 (prevailing winds)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this wind turbine work?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are the blades smaller than many other wind turbines?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it supplying direct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 to?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(the light)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there are any disadvantages to generating energy in this way?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(location, noise, farm land, scenic spots, wildlife).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0674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Questions for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are these wind turbines located?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group of wind turbines called? (wind farm)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significance of being with the other turbines?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they near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advantages of being away from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these turbines face in a particular direction?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 (prevailing winds)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offshore a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location?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there are any disadvantages to this location?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(scenic spots, wildlife).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50023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Questions for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is this wind turbine located?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it by itself?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significance of being on its own?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it near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what purpose do you think it is used?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advantages of being away from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this turbine face in a particular direction?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 (prevailing winds)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a good location?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this wind turbine work?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it use the wind?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it made from?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there are any disadvantages to its location on farm land?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might be affected by the location of this wind turbine?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19643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Questions for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are these wind turbines located?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this a residential area? (industrial estate)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are they situated so close to these buildings? (supplying power to the factories)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significance of being with the other turbines?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advantages of being close to these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there disadvantages? (noise level for factory workers)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these turbines face in a particular direction?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 (prevailing winds)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this a good location?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there are any disadvantages to this location?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(location, noise level, farm land, scenic spots, wildlife).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998237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Questions for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is this wind turbine located?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is it by itself?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purpose is it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 for?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is it near the house? (supplying power to the house)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advantage of proximity to the house?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disadvantages?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this turbine face in a particular direction?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 (prevailing winds)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this wind turbine work?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it use the wind?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it made from?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there are any disadvantages to generating energy for the house in this way?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23603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Questions for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are these wind turbines located?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advantages of being on high ground?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group of wind turbines called? (wind farm)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significance of being with the other turbines?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they near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 advantages of being away from buildings?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these turbines face in a particular direction?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Why? (prevailing winds)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a good location?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these wind turbines work?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 they use the wind?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are they made from?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think there are any disadvantages to generating energy in this location?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(scenic spot, wildlife)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97203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Design and make a wind turbine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groups the children make a detailed drawing of an ideal location for a wind turbine in their local area. Encourage each group to discuss factors that need to be considered.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Discussion on elements to be included in the plan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Criteria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groups, children discuss criteria required to make a wind turbine for a chosen location. Record the children’s ideas and then select 3 or 4 criteria that the children must adhere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when designing and making their wind turbines.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example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must be at least 30 cm high.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must catch the wind.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must rotate freely.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groups should also be aware of the location for which they are designing their turbine.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Materials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(activity of selecting materials on next page)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Labelled diagram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BEA15-CDB9-4D58-9BA5-A622415254EE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33209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01441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5553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388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0580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2538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0037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45018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8829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2195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20054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18729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10085-0D83-4C7E-BF60-13AF27D308CC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59175-1E1B-49A7-9233-1F1FF1F4953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2779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8"/>
            <a:ext cx="9144000" cy="6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3076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767"/>
            <a:ext cx="9144000" cy="689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767"/>
            <a:ext cx="9144000" cy="689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255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28658" cy="6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28658" cy="6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28658" cy="6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738"/>
            <a:ext cx="9144000" cy="68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28658" cy="6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2" y="-1"/>
            <a:ext cx="9128658" cy="6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28658" cy="6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28658" cy="6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545"/>
            <a:ext cx="9144000" cy="68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9563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206</Words>
  <Application>Microsoft Office PowerPoint</Application>
  <PresentationFormat>On-screen Show (4:3)</PresentationFormat>
  <Paragraphs>169</Paragraphs>
  <Slides>21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St.Patrick Collage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Glynn</dc:creator>
  <cp:lastModifiedBy>Sinead</cp:lastModifiedBy>
  <cp:revision>8</cp:revision>
  <dcterms:created xsi:type="dcterms:W3CDTF">2014-01-21T14:49:40Z</dcterms:created>
  <dcterms:modified xsi:type="dcterms:W3CDTF">2014-01-30T18:34:12Z</dcterms:modified>
</cp:coreProperties>
</file>