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56" r:id="rId3"/>
    <p:sldId id="257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7338" autoAdjust="0"/>
  </p:normalViewPr>
  <p:slideViewPr>
    <p:cSldViewPr>
      <p:cViewPr varScale="1">
        <p:scale>
          <a:sx n="80" d="100"/>
          <a:sy n="80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651F9-934E-4DFC-B891-D3CE480524E8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A249B-BEE7-4ADF-ACA4-55F1FB01E5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077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Sources - Graphs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graphs on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(PCMs 7 and 9) show the different sources of energy we use in Ireland and in the world’s richest countries.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examine the graphs and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 the questions on PCMs 8 and 10.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 pages of True/False questions can serve as a support to examining the graphs or as an assessment.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6674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False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65477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True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0418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True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89775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True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63431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False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725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sources - How much do we use?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 1: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of renewable and non-renewable sources of energy used in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world’s richest countries and in Ireland.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Graph 1 and see if you can answer the following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What type of energy is used most in Ireland and in the world’s richest countries - renewable or non-renewable?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Can you name all the sources of non-renewable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Can you name all the sources of renewable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What do you think the difference is between renewable and non-renewable energy?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2806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 2:</a:t>
            </a:r>
          </a:p>
          <a:p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break down of the sources of renewable and non-renewable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used in the world’s richest countries and in Ireland.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Graph 2 and see if you can answer the following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List the sources of energy that Ireland uses, starting from the one that is used most, to the one that is used least.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List the sources of energy that the world’s richest countries use, starting from the one which is used most, to the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that is used least.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What sources of energy does Ireland use more of than the world’s richest countries?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What types of energy are used by the world’s richest countries but not by Ireland?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204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Quiz time: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quiz questions on the following pages are in True/False format.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can be completed as paired or small group activities allowing for talk and discussion or on an individual basis.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child/pair/group has cards / key-ring / fan with True/False to hold up for the correct answer.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 in PCMs 7 and 9 and in graphs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1205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Answer: False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5649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True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9595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Answer: False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6957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True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4892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Answer: False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249B-BEE7-4ADF-ACA4-55F1FB01E59D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356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0355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741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66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93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2231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1772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444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78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383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1949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549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0AE45-3856-4AF5-BEEC-6C326F8F5A90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D6E4-8D28-4DFD-B6AD-7B295F5A8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663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53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" y="0"/>
            <a:ext cx="9129967" cy="687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3836"/>
            <a:ext cx="9132168" cy="6874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1" y="0"/>
            <a:ext cx="91098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953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95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3" y="298450"/>
            <a:ext cx="7470775" cy="625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69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3" y="298450"/>
            <a:ext cx="7470775" cy="625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8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0"/>
            <a:ext cx="9113021" cy="686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0"/>
            <a:ext cx="9137282" cy="687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30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920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211</Words>
  <Application>Microsoft Office PowerPoint</Application>
  <PresentationFormat>On-screen Show (4:3)</PresentationFormat>
  <Paragraphs>55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6</cp:revision>
  <dcterms:created xsi:type="dcterms:W3CDTF">2014-01-21T17:22:17Z</dcterms:created>
  <dcterms:modified xsi:type="dcterms:W3CDTF">2014-02-04T09:06:33Z</dcterms:modified>
</cp:coreProperties>
</file>