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5" r:id="rId2"/>
    <p:sldId id="256" r:id="rId3"/>
    <p:sldId id="264" r:id="rId4"/>
    <p:sldId id="257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81" autoAdjust="0"/>
  </p:normalViewPr>
  <p:slideViewPr>
    <p:cSldViewPr>
      <p:cViewPr varScale="1">
        <p:scale>
          <a:sx n="86" d="100"/>
          <a:sy n="86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734B1-B150-4B55-9A9D-24B94A007B3B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6FF60-9A99-40D6-8098-5727C03F95E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86858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on the Move: Conduction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aim of this lesson is to explore how energy can be transferred from one object or medium to another. Energy can be transferred through solids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 conduction.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Activity type: Teacher led investigation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Discussion on why Guzzler is puzzled -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spoon should he use?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the difference between the 2 spoons?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6FF60-9A99-40D6-8098-5727C03F95E7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5739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discussion: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What equipment is used for cooking food? (saucepans, frying pan, wooden spoons, plastic spoons etc.).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What materials are these made from?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Why do you think different utensils are made from different materials?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 Why do you think saucepans are made from metal?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Decide which equipment goes into which container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6FF60-9A99-40D6-8098-5727C03F95E7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296242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Equipment sorted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6FF60-9A99-40D6-8098-5727C03F95E7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9731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Insulating handles: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 the insulation of the handles of some of the equipment and decide which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equipment goes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each container.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6FF60-9A99-40D6-8098-5727C03F95E7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7547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Investigation question: “Can heat move through metals?”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Place a pea on a blob of butter half way up the long metal spoon and a second pea on a blob of butter towards the top of the metal spoon.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the children to predict what they think will happen to the peas if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place the spoon in a bowl of hot water. Encourage them to give a reason for their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predictions.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Pour hot water into a bowl. Place the round end of the spoon in the hot water.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6FF60-9A99-40D6-8098-5727C03F95E7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506859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for discussion following investigation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6FF60-9A99-40D6-8098-5727C03F95E7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50121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9F80-9B90-4E8F-9F70-18D3C2F0666B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8364B-92AE-4E57-A098-D6516AD7DC4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33020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9F80-9B90-4E8F-9F70-18D3C2F0666B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8364B-92AE-4E57-A098-D6516AD7DC4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96476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9F80-9B90-4E8F-9F70-18D3C2F0666B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8364B-92AE-4E57-A098-D6516AD7DC4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214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9F80-9B90-4E8F-9F70-18D3C2F0666B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8364B-92AE-4E57-A098-D6516AD7DC4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84858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9F80-9B90-4E8F-9F70-18D3C2F0666B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8364B-92AE-4E57-A098-D6516AD7DC4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27632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9F80-9B90-4E8F-9F70-18D3C2F0666B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8364B-92AE-4E57-A098-D6516AD7DC4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20352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9F80-9B90-4E8F-9F70-18D3C2F0666B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8364B-92AE-4E57-A098-D6516AD7DC4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7924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9F80-9B90-4E8F-9F70-18D3C2F0666B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8364B-92AE-4E57-A098-D6516AD7DC4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28084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9F80-9B90-4E8F-9F70-18D3C2F0666B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8364B-92AE-4E57-A098-D6516AD7DC4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81407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9F80-9B90-4E8F-9F70-18D3C2F0666B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8364B-92AE-4E57-A098-D6516AD7DC4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35237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9F80-9B90-4E8F-9F70-18D3C2F0666B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8364B-92AE-4E57-A098-D6516AD7DC4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47196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09F80-9B90-4E8F-9F70-18D3C2F0666B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8364B-92AE-4E57-A098-D6516AD7DC4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29226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" y="16977"/>
            <a:ext cx="9110464" cy="6858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3995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" y="0"/>
            <a:ext cx="9143644" cy="6883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5505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3995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" y="0"/>
            <a:ext cx="913852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3995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3995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3995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37</Words>
  <Application>Microsoft Office PowerPoint</Application>
  <PresentationFormat>On-screen Show (4:3)</PresentationFormat>
  <Paragraphs>31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St.Patrick Collage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Glynn</dc:creator>
  <cp:lastModifiedBy>Cannon Aoife</cp:lastModifiedBy>
  <cp:revision>3</cp:revision>
  <dcterms:created xsi:type="dcterms:W3CDTF">2014-01-21T18:00:59Z</dcterms:created>
  <dcterms:modified xsi:type="dcterms:W3CDTF">2014-01-30T12:34:17Z</dcterms:modified>
</cp:coreProperties>
</file>