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223" autoAdjust="0"/>
  </p:normalViewPr>
  <p:slideViewPr>
    <p:cSldViewPr>
      <p:cViewPr varScale="1">
        <p:scale>
          <a:sx n="84" d="100"/>
          <a:sy n="84" d="100"/>
        </p:scale>
        <p:origin x="-115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2D2059-810D-422C-AE38-3A027D26A33D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E63E5F-4498-46AF-9D13-BA738D44E0C9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8835129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Energy On the Move: Convection</a:t>
            </a:r>
            <a:endParaRPr lang="en-IE" dirty="0" smtClean="0">
              <a:effectLst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Convection occurs in liquids and gases including air.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E63E5F-4498-46AF-9D13-BA738D44E0C9}" type="slidenum">
              <a:rPr lang="en-IE" smtClean="0"/>
              <a:t>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0085768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Discuss predictions of children.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E63E5F-4498-46AF-9D13-BA738D44E0C9}" type="slidenum">
              <a:rPr lang="en-IE" smtClean="0"/>
              <a:t>2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0453173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 activity shows the air over the radiator gets hot and rises and causes the snake to move.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E63E5F-4498-46AF-9D13-BA738D44E0C9}" type="slidenum">
              <a:rPr lang="en-IE" smtClean="0"/>
              <a:t>3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3578633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 smtClean="0"/>
              <a:t>Questions for discussion following</a:t>
            </a:r>
            <a:r>
              <a:rPr lang="en-IE" baseline="0" dirty="0" smtClean="0"/>
              <a:t> the activity.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E63E5F-4498-46AF-9D13-BA738D44E0C9}" type="slidenum">
              <a:rPr lang="en-IE" smtClean="0"/>
              <a:t>4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3755434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Resources for investigation </a:t>
            </a:r>
            <a:endParaRPr lang="en-IE" b="1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Small plastic bottle with lid (yogurt drink/travel bottle)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Needle (to make a small hole)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Thread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Food colouring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Beaker or glass (must be transparent)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Hot water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Cold water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Small pebble or piece of </a:t>
            </a:r>
            <a:r>
              <a:rPr lang="en-I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blutak</a:t>
            </a: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or </a:t>
            </a:r>
            <a:r>
              <a:rPr lang="en-I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playdough</a:t>
            </a: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I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Method: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Put a small hole in the lid of the bottle and place a thread through it. </a:t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Place a pebble or a piece of </a:t>
            </a:r>
            <a:r>
              <a:rPr lang="en-I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blutak</a:t>
            </a: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or </a:t>
            </a:r>
            <a:r>
              <a:rPr lang="en-I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playdough</a:t>
            </a: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inside the bottle to weigh it down.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Tie a knot in the thread.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Fill the bottle with hot water and add 2 or 3 drops of food colouring. Ask the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children what they think will happen if you submerge the bottle of coloured water into a beaker of cold water.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Ask them to give a reason for their predictions.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Ask each child to draw a diagram of what they think will happen. 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Drop the bottle of hot coloured water into the beaker of cold water and observe.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Discuss the observations.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E63E5F-4498-46AF-9D13-BA738D44E0C9}" type="slidenum">
              <a:rPr lang="en-IE" smtClean="0"/>
              <a:t>5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4637263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Prediction Question:</a:t>
            </a:r>
            <a:endParaRPr lang="en-IE" dirty="0" smtClean="0">
              <a:effectLst/>
            </a:endParaRPr>
          </a:p>
          <a:p>
            <a:endParaRPr lang="en-IE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do you think will happen when you put the bottle of hot coloured water into the beaker of cold water?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E63E5F-4498-46AF-9D13-BA738D44E0C9}" type="slidenum">
              <a:rPr lang="en-IE" smtClean="0"/>
              <a:t>6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6960461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Questions for discussion following the investigation</a:t>
            </a:r>
            <a:endParaRPr lang="en-IE" b="0" dirty="0" smtClean="0">
              <a:effectLst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E63E5F-4498-46AF-9D13-BA738D44E0C9}" type="slidenum">
              <a:rPr lang="en-IE" smtClean="0"/>
              <a:t>7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15946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 smtClean="0"/>
              <a:t>Revision – image showing what happened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E63E5F-4498-46AF-9D13-BA738D44E0C9}" type="slidenum">
              <a:rPr lang="en-IE" smtClean="0"/>
              <a:t>8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7317410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D320F-48BC-485E-A54E-FF94D712AA24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06C63-706B-4F28-8D0E-F064691240E1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8974494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D320F-48BC-485E-A54E-FF94D712AA24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06C63-706B-4F28-8D0E-F064691240E1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4741586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D320F-48BC-485E-A54E-FF94D712AA24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06C63-706B-4F28-8D0E-F064691240E1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6870317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D320F-48BC-485E-A54E-FF94D712AA24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06C63-706B-4F28-8D0E-F064691240E1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3266372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D320F-48BC-485E-A54E-FF94D712AA24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06C63-706B-4F28-8D0E-F064691240E1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6443739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D320F-48BC-485E-A54E-FF94D712AA24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06C63-706B-4F28-8D0E-F064691240E1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199220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D320F-48BC-485E-A54E-FF94D712AA24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06C63-706B-4F28-8D0E-F064691240E1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6774667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D320F-48BC-485E-A54E-FF94D712AA24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06C63-706B-4F28-8D0E-F064691240E1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534339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D320F-48BC-485E-A54E-FF94D712AA24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06C63-706B-4F28-8D0E-F064691240E1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8347120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D320F-48BC-485E-A54E-FF94D712AA24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06C63-706B-4F28-8D0E-F064691240E1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9343227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D320F-48BC-485E-A54E-FF94D712AA24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06C63-706B-4F28-8D0E-F064691240E1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831360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CD320F-48BC-485E-A54E-FF94D712AA24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D06C63-706B-4F28-8D0E-F064691240E1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658411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3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049540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2843"/>
            <a:ext cx="9144000" cy="6883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98872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128"/>
            <a:ext cx="9144000" cy="6883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98872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09881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98872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89" y="-62345"/>
            <a:ext cx="9192697" cy="69203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98872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3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98872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8" y="17512"/>
            <a:ext cx="9127232" cy="6871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98872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01"/>
            <a:ext cx="9144000" cy="6883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98872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85</Words>
  <Application>Microsoft Office PowerPoint</Application>
  <PresentationFormat>On-screen Show (4:3)</PresentationFormat>
  <Paragraphs>37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St.Patrick Collage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Mary Glynn</dc:creator>
  <cp:lastModifiedBy>Cannon Aoife</cp:lastModifiedBy>
  <cp:revision>2</cp:revision>
  <dcterms:created xsi:type="dcterms:W3CDTF">2014-01-21T18:16:17Z</dcterms:created>
  <dcterms:modified xsi:type="dcterms:W3CDTF">2014-01-30T12:34:37Z</dcterms:modified>
</cp:coreProperties>
</file>