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26" autoAdjust="0"/>
  </p:normalViewPr>
  <p:slideViewPr>
    <p:cSldViewPr>
      <p:cViewPr varScale="1">
        <p:scale>
          <a:sx n="80" d="100"/>
          <a:sy n="80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C2E59-D7CA-4352-8EB8-C85869366749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5BF3D-5DF6-4FFA-B9D5-1C8D3F9B43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1361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Getting to school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these children come to school?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sort of energy do they use?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this an environmentally friendly way to travel to school?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 another environmentally friendly way of going to school?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BF3D-5DF6-4FFA-B9D5-1C8D3F9B4350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19088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Conduct a school energy audit.</a:t>
            </a:r>
            <a:endParaRPr lang="en-IE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BF3D-5DF6-4FFA-B9D5-1C8D3F9B4350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93858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all of these children come to school?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they using renewable or non-renewable energy?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of these 3 methods of coming to school is the most environmentally friendly?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of these 3 methods of coming to school is the least environmentally friendly?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BF3D-5DF6-4FFA-B9D5-1C8D3F9B4350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8443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these children come to school?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sort of energy is used by the train? Luas?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these renewable or non-renewable energy sources?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going by train more or less environmentally friendly that going by Luas?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Why?/Why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of these 3 methods of coming to school is the most environmentally friendly?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of these 3 methods of coming to school is the least environmentally friendly?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BF3D-5DF6-4FFA-B9D5-1C8D3F9B4350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04044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room is this?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kinds of energy are being used in the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renewable sources of energy are being used?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Why/ 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non-renewable sources of energy are being used? Why/ 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can energy be saved in relation to the kettle?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can energy be saved in relation to the PC?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could be added to the windows to help retain heat in the room? (curtains/blinds)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BF3D-5DF6-4FFA-B9D5-1C8D3F9B4350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51463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happens in this area??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kinds of energy are being used in the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renewable sources of energy are being used?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Why/ 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non-renewable sources of energy are being used? Why/ 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energy went into the creation of the boiler?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energy went into the creation of the brushes?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can energy be saved in the school in relation to heat?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BF3D-5DF6-4FFA-B9D5-1C8D3F9B4350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64092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kinds of energy are being used in the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renewable sources of energy are being used?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Why/ 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think non-renewable sources of energy are being used? Why/ 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are the consequences of our dependency on non-renewable sources of energy?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lighting energy efficient?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could this be improved?.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could energy be saved with the heating?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BF3D-5DF6-4FFA-B9D5-1C8D3F9B4350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2478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Saving energy at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St. Clare's Primary School,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Harold's Cross Road,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Dublin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BF3D-5DF6-4FFA-B9D5-1C8D3F9B4350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18563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Saving Energy at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 Secondary School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 School,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Clonmel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BF3D-5DF6-4FFA-B9D5-1C8D3F9B4350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74814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Saving energy at</a:t>
            </a:r>
          </a:p>
          <a:p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Gaelscoil an Eiscir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Riada</a:t>
            </a:r>
            <a:endParaRPr lang="en-IE" dirty="0" smtClean="0">
              <a:effectLst/>
            </a:endParaRPr>
          </a:p>
          <a:p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Tullamore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Co. Offaly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BF3D-5DF6-4FFA-B9D5-1C8D3F9B4350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07114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2988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94673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697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82001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63443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0220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5456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0219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8095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2366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349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78737-5BAA-44B0-AB3C-5C9CE263ED8A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A0BDE-A9B6-458C-9C92-6D02F3912CB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25378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51822005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5162656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vimeo.com/5162559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843"/>
            <a:ext cx="9144000" cy="688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8663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6631"/>
            <a:ext cx="4608512" cy="663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38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843"/>
            <a:ext cx="9144000" cy="688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384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843"/>
            <a:ext cx="9144000" cy="688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384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631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384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384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384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97152"/>
            <a:ext cx="72008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b="1" dirty="0" smtClean="0"/>
              <a:t>Saving Energy at  St. Clare’s Primary School, Harold’s Cross Road, Dublin</a:t>
            </a:r>
            <a:br>
              <a:rPr lang="en-IE" b="1" dirty="0" smtClean="0"/>
            </a:br>
            <a:endParaRPr lang="en-IE" b="1" dirty="0"/>
          </a:p>
          <a:p>
            <a:r>
              <a:rPr lang="en-IE" b="1" dirty="0" smtClean="0"/>
              <a:t>Access the movie at  </a:t>
            </a:r>
            <a:r>
              <a:rPr lang="en-IE" b="1" dirty="0" smtClean="0">
                <a:hlinkClick r:id="rId3"/>
              </a:rPr>
              <a:t>http</a:t>
            </a:r>
            <a:r>
              <a:rPr lang="en-IE" b="1" dirty="0">
                <a:hlinkClick r:id="rId3"/>
              </a:rPr>
              <a:t>://</a:t>
            </a:r>
            <a:r>
              <a:rPr lang="en-IE" b="1" dirty="0" smtClean="0">
                <a:hlinkClick r:id="rId3"/>
              </a:rPr>
              <a:t>vimeo.com/51822005</a:t>
            </a:r>
            <a:endParaRPr lang="en-IE" b="1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11" y="620688"/>
            <a:ext cx="7177252" cy="403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384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8482" y="4941168"/>
            <a:ext cx="702387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b="1" dirty="0" smtClean="0"/>
              <a:t>Top Ten Tips for Saving Energy at School</a:t>
            </a:r>
          </a:p>
          <a:p>
            <a:r>
              <a:rPr lang="en-IE" b="1" dirty="0" smtClean="0"/>
              <a:t>Presentation Secondary School</a:t>
            </a:r>
            <a:r>
              <a:rPr lang="en-IE" b="1" dirty="0"/>
              <a:t> </a:t>
            </a:r>
            <a:r>
              <a:rPr lang="en-IE" b="1" dirty="0" smtClean="0"/>
              <a:t>and High School, </a:t>
            </a:r>
            <a:r>
              <a:rPr lang="en-IE" b="1" dirty="0" err="1" smtClean="0"/>
              <a:t>Clonmel</a:t>
            </a:r>
            <a:r>
              <a:rPr lang="en-IE" b="1" dirty="0" smtClean="0"/>
              <a:t>.</a:t>
            </a:r>
          </a:p>
          <a:p>
            <a:endParaRPr lang="en-IE" b="1" dirty="0"/>
          </a:p>
          <a:p>
            <a:r>
              <a:rPr lang="en-IE" b="1" dirty="0" smtClean="0"/>
              <a:t>Access the movie at </a:t>
            </a:r>
            <a:r>
              <a:rPr lang="en-IE" b="1" dirty="0" smtClean="0">
                <a:hlinkClick r:id="rId3"/>
              </a:rPr>
              <a:t>http://vimeo.com/51626564</a:t>
            </a:r>
            <a:endParaRPr lang="en-IE" b="1" dirty="0" smtClean="0"/>
          </a:p>
          <a:p>
            <a:endParaRPr lang="en-IE" b="1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83" y="980728"/>
            <a:ext cx="6807854" cy="3710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384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134987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7527" y="5221649"/>
            <a:ext cx="710906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b="1" dirty="0" smtClean="0"/>
              <a:t>Saving Energy in your Classroom</a:t>
            </a:r>
          </a:p>
          <a:p>
            <a:r>
              <a:rPr lang="en-IE" b="1" dirty="0" smtClean="0"/>
              <a:t>Gaelscoil an Eiscir </a:t>
            </a:r>
            <a:r>
              <a:rPr lang="en-IE" b="1" dirty="0" err="1" smtClean="0"/>
              <a:t>Riada</a:t>
            </a:r>
            <a:r>
              <a:rPr lang="en-IE" b="1" dirty="0" smtClean="0"/>
              <a:t>, </a:t>
            </a:r>
            <a:r>
              <a:rPr lang="en-IE" b="1" dirty="0" err="1" smtClean="0"/>
              <a:t>Tullamore</a:t>
            </a:r>
            <a:r>
              <a:rPr lang="en-IE" b="1" dirty="0" smtClean="0"/>
              <a:t>, Co. </a:t>
            </a:r>
            <a:r>
              <a:rPr lang="en-IE" b="1" dirty="0"/>
              <a:t>O</a:t>
            </a:r>
            <a:r>
              <a:rPr lang="en-IE" b="1" dirty="0" smtClean="0"/>
              <a:t>ffaly</a:t>
            </a:r>
          </a:p>
          <a:p>
            <a:endParaRPr lang="en-IE" b="1" dirty="0"/>
          </a:p>
          <a:p>
            <a:r>
              <a:rPr lang="en-IE" b="1" dirty="0" smtClean="0"/>
              <a:t>Access the movie at </a:t>
            </a:r>
            <a:r>
              <a:rPr lang="en-IE" b="1" dirty="0" smtClean="0">
                <a:hlinkClick r:id="rId4"/>
              </a:rPr>
              <a:t>http://vimeo.com/51625599</a:t>
            </a:r>
            <a:endParaRPr lang="en-IE" b="1" dirty="0" smtClean="0"/>
          </a:p>
        </p:txBody>
      </p:sp>
    </p:spTree>
    <p:extLst>
      <p:ext uri="{BB962C8B-B14F-4D97-AF65-F5344CB8AC3E}">
        <p14:creationId xmlns:p14="http://schemas.microsoft.com/office/powerpoint/2010/main" val="945384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258</Words>
  <Application>Microsoft Office PowerPoint</Application>
  <PresentationFormat>On-screen Show (4:3)</PresentationFormat>
  <Paragraphs>90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Cannon Aoife</cp:lastModifiedBy>
  <cp:revision>5</cp:revision>
  <dcterms:created xsi:type="dcterms:W3CDTF">2014-01-21T19:38:31Z</dcterms:created>
  <dcterms:modified xsi:type="dcterms:W3CDTF">2014-01-30T12:35:23Z</dcterms:modified>
</cp:coreProperties>
</file>